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91" r:id="rId17"/>
    <p:sldId id="28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CC00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66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Explain how each example helps you to understand what you read.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help the reader better understand what they have read.</a:t>
            </a:r>
          </a:p>
          <a:p>
            <a:r>
              <a:rPr lang="en-US" sz="2400" b="1" dirty="0" smtClean="0"/>
              <a:t>Text features provide information that may not be written in the text itself.</a:t>
            </a:r>
          </a:p>
          <a:p>
            <a:r>
              <a:rPr lang="en-US" sz="2400" b="1" dirty="0" smtClean="0"/>
              <a:t>Text features can be found in textbooks, magazine articles, newspapers, reports, web pages, and other forms of nonfiction text.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the reader by focusing 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the live.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356</TotalTime>
  <Words>1396</Words>
  <Application>Microsoft Office PowerPoint</Application>
  <PresentationFormat>On-screen Show (4:3)</PresentationFormat>
  <Paragraphs>146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Slide 16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Abby Crowe</cp:lastModifiedBy>
  <cp:revision>78</cp:revision>
  <dcterms:created xsi:type="dcterms:W3CDTF">2008-03-22T19:42:47Z</dcterms:created>
  <dcterms:modified xsi:type="dcterms:W3CDTF">2012-08-20T21:24:41Z</dcterms:modified>
</cp:coreProperties>
</file>